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8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CFAE3B-DF8E-0D5A-018B-0BE8DCBD89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07F70E9-CA01-5CD9-6318-5D24005117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A3771B-3D31-BE86-B157-02321B472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0411D-E534-4247-9C7E-1F5641DC4489}" type="datetimeFigureOut">
              <a:rPr lang="de-AT" smtClean="0"/>
              <a:t>04.05.2024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C622047-FC9C-067A-8398-640FC0232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BB36D4D-E865-497F-250C-575A34139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DA95-4336-48E6-BDAF-47B8914134B3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79592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E14189-3AA0-094C-7983-3E43DE556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62B1C67-5E51-3C60-13E9-7D9CC04789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1332887-1EA0-6CD2-F545-58C9F3123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0411D-E534-4247-9C7E-1F5641DC4489}" type="datetimeFigureOut">
              <a:rPr lang="de-AT" smtClean="0"/>
              <a:t>04.05.2024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9E4219B-2B02-C04B-567F-714B79915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E3D5CD-22BD-6A89-3A87-630D41182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DA95-4336-48E6-BDAF-47B8914134B3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52846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B29E31C-9329-076D-EEF6-AE9A482A67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1FC4243-66FE-95AD-F7DB-FB7E4B0880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3C9E01A-0702-E8B2-BF62-24F2D3FBE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0411D-E534-4247-9C7E-1F5641DC4489}" type="datetimeFigureOut">
              <a:rPr lang="de-AT" smtClean="0"/>
              <a:t>04.05.2024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E304AD0-FD91-B58A-AB35-50C812A03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7280D6B-30E2-7CDF-A6FE-A0BF9568C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DA95-4336-48E6-BDAF-47B8914134B3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02043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3439D5-0309-9AAD-0105-87078DC30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5550EC6-2B48-2B5C-8DA4-3254A80829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610FA56-55E7-E78B-2E13-A7AE958F8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0411D-E534-4247-9C7E-1F5641DC4489}" type="datetimeFigureOut">
              <a:rPr lang="de-AT" smtClean="0"/>
              <a:t>04.05.2024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AE3ADC6-524B-5D1D-34B1-0CA9CFF2F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209F4D2-26D2-0C45-FF2E-AECE85616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DA95-4336-48E6-BDAF-47B8914134B3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64790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D88E7F-9241-121B-8367-691BB4645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DCEC3A1-A95F-1EC6-E603-3BD0A19353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8E4D128-0C4A-85E5-FAA2-09735790F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0411D-E534-4247-9C7E-1F5641DC4489}" type="datetimeFigureOut">
              <a:rPr lang="de-AT" smtClean="0"/>
              <a:t>04.05.2024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72D49F-0BBA-5ED7-672C-468072205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5278680-DA6C-637E-8AD6-D57106991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DA95-4336-48E6-BDAF-47B8914134B3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19134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E7F522-8D52-59AD-CEA7-5E21C3D89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10EE9EA-74D3-031B-C769-50172FC1E5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02F6B17-8BB3-FC5C-0FA4-026B1F046B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8B14FBE-24C0-67EB-7838-D4ECA77F3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0411D-E534-4247-9C7E-1F5641DC4489}" type="datetimeFigureOut">
              <a:rPr lang="de-AT" smtClean="0"/>
              <a:t>04.05.2024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C861EAA-2A9C-005B-C0A5-A34777B39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5645F09-540D-AD6A-0012-8E7DB9BFB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DA95-4336-48E6-BDAF-47B8914134B3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98234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567E21-1135-808C-2A15-18D81581E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ED60D0A-9828-0335-0797-C975A65FE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4F48F49-00ED-4EC2-2523-EF40ED80B6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7EDC535-E343-2F9B-745D-EDEB508983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F09F6C2-621E-0C25-DDEE-9E200CFB1E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F3B8EBC-4B3F-D4D4-9A88-5D95EDDAF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0411D-E534-4247-9C7E-1F5641DC4489}" type="datetimeFigureOut">
              <a:rPr lang="de-AT" smtClean="0"/>
              <a:t>04.05.2024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4633CB7-047D-EF03-C669-83C93CDD8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78AA52F-C15B-EDB0-A7B3-944AD9C64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DA95-4336-48E6-BDAF-47B8914134B3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37973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CE68D6-7A74-9290-D161-1739587C8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42B278-674F-DFFD-94A2-FFB296101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0411D-E534-4247-9C7E-1F5641DC4489}" type="datetimeFigureOut">
              <a:rPr lang="de-AT" smtClean="0"/>
              <a:t>04.05.2024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5B326E3-A937-DC67-1577-12AD74B32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0C1045A-7020-2D66-0922-6B59430FA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DA95-4336-48E6-BDAF-47B8914134B3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34046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62C882A-F5FE-73C5-14EF-B1774C4D4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0411D-E534-4247-9C7E-1F5641DC4489}" type="datetimeFigureOut">
              <a:rPr lang="de-AT" smtClean="0"/>
              <a:t>04.05.2024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1772A38-85D1-DAFF-E9C9-1F87BDD9E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ADD1303-DBE5-24BE-DF3D-ABF0B2342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DA95-4336-48E6-BDAF-47B8914134B3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93222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ECE80C-9DA5-12FF-CD80-7047EF444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57A1685-4F3D-582B-971B-765E21C30F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68C6D6D-D083-305D-E156-FED152B5BA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C09F460-1B1D-20B4-F759-600057E73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0411D-E534-4247-9C7E-1F5641DC4489}" type="datetimeFigureOut">
              <a:rPr lang="de-AT" smtClean="0"/>
              <a:t>04.05.2024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EEEE942-63FD-4DA4-99EB-7F01B9D43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943DC0D-38E0-E10C-3456-F85454074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DA95-4336-48E6-BDAF-47B8914134B3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54132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5E26FC-B3F8-FB81-71AB-1FBFC9042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CF91962-574A-90B0-F481-2D93C8E132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46FBF73-7EB7-4301-EE13-EEAC1C9B7E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610061E-781E-FF4D-7336-A6A71D472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0411D-E534-4247-9C7E-1F5641DC4489}" type="datetimeFigureOut">
              <a:rPr lang="de-AT" smtClean="0"/>
              <a:t>04.05.2024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FE1B4C3-F3AD-F43E-B336-A6DDFED86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A6787D0-4919-CFAE-15FE-788D234CF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DA95-4336-48E6-BDAF-47B8914134B3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7979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0E91967-0859-7912-244D-4393FDF79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1C93BFC-81CC-0781-4E76-F2235E36A4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C0C9666-EAA2-4DB8-E120-D7326FCDEB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0411D-E534-4247-9C7E-1F5641DC4489}" type="datetimeFigureOut">
              <a:rPr lang="de-AT" smtClean="0"/>
              <a:t>04.05.2024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CA8429A-FF87-BF17-F32C-958E048477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BD6D258-AAC8-2F81-B683-E79DAF9D03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FDA95-4336-48E6-BDAF-47B8914134B3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67711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6519E1-7043-1B73-751F-FC6E7E0957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11C0595-0559-D435-5311-4569D20396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/>
          </a:p>
        </p:txBody>
      </p:sp>
      <p:pic>
        <p:nvPicPr>
          <p:cNvPr id="5" name="Grafik 4" descr="Ein Bild, das Text, Screenshot, Kreis, Diagramm enthält.&#10;&#10;Automatisch generierte Beschreibung">
            <a:extLst>
              <a:ext uri="{FF2B5EF4-FFF2-40B4-BE49-F238E27FC236}">
                <a16:creationId xmlns:a16="http://schemas.microsoft.com/office/drawing/2014/main" id="{462E359C-8636-28D4-86B2-D3AD7DD118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1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922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2EB7AD17-A2A9-5D29-D88C-7C8AE43A48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2854" y="0"/>
            <a:ext cx="12293574" cy="692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3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Ein Bild, das Text, Schrift, Screenshot enthält.">
            <a:extLst>
              <a:ext uri="{FF2B5EF4-FFF2-40B4-BE49-F238E27FC236}">
                <a16:creationId xmlns:a16="http://schemas.microsoft.com/office/drawing/2014/main" id="{6D8C65EF-B965-1223-5302-58573851D5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3204" y="-1"/>
            <a:ext cx="12366483" cy="6851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6804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Ein Bild, das Text, Screenshot, Schrift enthält.&#10;&#10;Automatisch generierte Beschreibung">
            <a:extLst>
              <a:ext uri="{FF2B5EF4-FFF2-40B4-BE49-F238E27FC236}">
                <a16:creationId xmlns:a16="http://schemas.microsoft.com/office/drawing/2014/main" id="{764E3953-C9AF-F52F-985D-BD5450EF2E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823"/>
            <a:ext cx="12192000" cy="6768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407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D345401A-2A12-B239-A360-BD5C5045B1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933"/>
            <a:ext cx="12192000" cy="6849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165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AD37A12-B94F-B867-1BC1-E1153F8D45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5440"/>
            <a:ext cx="10515600" cy="456152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de-AT" sz="3200" i="1" dirty="0">
                <a:latin typeface="Quicksand Medium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Anbetung</a:t>
            </a:r>
            <a:r>
              <a:rPr lang="de-AT" sz="3200" i="1" dirty="0">
                <a:latin typeface="Congenial Black" panose="020F0502020204030204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 </a:t>
            </a:r>
            <a:r>
              <a:rPr lang="de-AT" sz="3200" b="1" dirty="0">
                <a:latin typeface="Quicksand Medium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ist „die Gabe durch den Geist an der Gemeinschaft des fleischgewordenen Sohnes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de-AT" sz="3200" b="1" dirty="0">
                <a:latin typeface="Quicksand Medium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mit dem Vater teilzunehmen.“ </a:t>
            </a:r>
            <a:r>
              <a:rPr lang="de-AT" b="1" dirty="0">
                <a:latin typeface="Quicksand Medium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James Torrance</a:t>
            </a:r>
          </a:p>
        </p:txBody>
      </p:sp>
    </p:spTree>
    <p:extLst>
      <p:ext uri="{BB962C8B-B14F-4D97-AF65-F5344CB8AC3E}">
        <p14:creationId xmlns:p14="http://schemas.microsoft.com/office/powerpoint/2010/main" val="2205602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21</Words>
  <Application>Microsoft Office PowerPoint</Application>
  <PresentationFormat>Widescreen</PresentationFormat>
  <Paragraphs>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Congenial Black</vt:lpstr>
      <vt:lpstr>Quicksand Medium</vt:lpstr>
      <vt:lpstr>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Michael Potts</dc:creator>
  <cp:lastModifiedBy>Michael Potts</cp:lastModifiedBy>
  <cp:revision>3</cp:revision>
  <dcterms:created xsi:type="dcterms:W3CDTF">2023-09-30T15:11:37Z</dcterms:created>
  <dcterms:modified xsi:type="dcterms:W3CDTF">2024-05-04T21:29:38Z</dcterms:modified>
</cp:coreProperties>
</file>